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5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0712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7268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2293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607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4864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5930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4404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0271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8626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023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4768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7E68-9BD0-44F8-B0B4-9169D28CBE63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3B86A-78E0-489A-846B-DA4C6150CD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81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Dynamic-Gait-Index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4513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Dynamic Gait Index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Preeti</a:t>
            </a:r>
            <a:r>
              <a:rPr lang="en-US" dirty="0" smtClean="0"/>
              <a:t> </a:t>
            </a:r>
            <a:r>
              <a:rPr lang="en-US" dirty="0" err="1" smtClean="0"/>
              <a:t>Ganachari</a:t>
            </a:r>
            <a:endParaRPr lang="en-US" dirty="0" smtClean="0"/>
          </a:p>
          <a:p>
            <a:r>
              <a:rPr lang="en-US" dirty="0" smtClean="0"/>
              <a:t>Dept. Of </a:t>
            </a:r>
            <a:r>
              <a:rPr lang="en-IN" dirty="0" err="1" smtClean="0"/>
              <a:t>Neurophysiotherapy</a:t>
            </a:r>
            <a:endParaRPr lang="en-IN" dirty="0" smtClean="0"/>
          </a:p>
          <a:p>
            <a:r>
              <a:rPr lang="en-IN" dirty="0" err="1" smtClean="0"/>
              <a:t>Mgm</a:t>
            </a:r>
            <a:r>
              <a:rPr lang="en-IN" dirty="0" smtClean="0"/>
              <a:t> Institute Of </a:t>
            </a:r>
            <a:r>
              <a:rPr lang="en-IN" dirty="0" smtClean="0"/>
              <a:t>Physiotherapy</a:t>
            </a:r>
          </a:p>
          <a:p>
            <a:r>
              <a:rPr lang="en-IN" dirty="0" smtClean="0"/>
              <a:t>Chh. Sambhajinagar</a:t>
            </a:r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376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DGI assesses individual’s ability to modify balance while walking in the presence of external demands</a:t>
            </a:r>
          </a:p>
          <a:p>
            <a:r>
              <a:rPr lang="en-IN" dirty="0"/>
              <a:t>The scale was developed as a clinical tool to assess gait, balance and fall risk</a:t>
            </a:r>
          </a:p>
          <a:p>
            <a:r>
              <a:rPr lang="en-IN" dirty="0"/>
              <a:t>It also evaluates usual steady-state walking along with walking during more challenging tasks</a:t>
            </a:r>
          </a:p>
          <a:p>
            <a:r>
              <a:rPr lang="en-IN" dirty="0"/>
              <a:t>It tests eight facets of gait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7675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Area of assessment:</a:t>
            </a:r>
          </a:p>
          <a:p>
            <a:r>
              <a:rPr lang="en-IN" dirty="0"/>
              <a:t>Balance- Vestibular and non vestibular </a:t>
            </a:r>
          </a:p>
          <a:p>
            <a:r>
              <a:rPr lang="en-IN" dirty="0"/>
              <a:t>Functional Mobility</a:t>
            </a:r>
          </a:p>
          <a:p>
            <a:r>
              <a:rPr lang="en-IN" dirty="0"/>
              <a:t>Gait</a:t>
            </a:r>
          </a:p>
          <a:p>
            <a:endParaRPr lang="en-IN" dirty="0"/>
          </a:p>
          <a:p>
            <a:pPr marL="0" indent="0">
              <a:buNone/>
            </a:pPr>
            <a:r>
              <a:rPr lang="en-IN" dirty="0"/>
              <a:t>Assessment Type: Observer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7940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Vestibular Disorders</a:t>
            </a:r>
          </a:p>
          <a:p>
            <a:r>
              <a:rPr lang="en-IN" dirty="0"/>
              <a:t>Stroke</a:t>
            </a:r>
          </a:p>
          <a:p>
            <a:r>
              <a:rPr lang="en-IN" dirty="0"/>
              <a:t>Parkinson’s Disease</a:t>
            </a:r>
          </a:p>
          <a:p>
            <a:r>
              <a:rPr lang="en-IN" dirty="0"/>
              <a:t>Older and Geriatric Care</a:t>
            </a:r>
          </a:p>
          <a:p>
            <a:r>
              <a:rPr lang="en-IN" dirty="0"/>
              <a:t>Multiple Sclerosis</a:t>
            </a:r>
          </a:p>
          <a:p>
            <a:r>
              <a:rPr lang="en-IN" dirty="0"/>
              <a:t>Brain Injury</a:t>
            </a:r>
          </a:p>
          <a:p>
            <a:r>
              <a:rPr lang="en-IN" dirty="0"/>
              <a:t>Non specific Patient Population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0127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Descriptions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DGI needs a marked distance of 20 feet and can be performed with or without assistive devices </a:t>
            </a:r>
          </a:p>
          <a:p>
            <a:r>
              <a:rPr lang="en-IN" dirty="0"/>
              <a:t>Scores are based on a 4-point scale with highest possible score of 24</a:t>
            </a:r>
          </a:p>
          <a:p>
            <a:pPr marL="0" indent="0">
              <a:buNone/>
            </a:pPr>
            <a:r>
              <a:rPr lang="en-IN" dirty="0"/>
              <a:t>3. No gait dysfunction </a:t>
            </a:r>
          </a:p>
          <a:p>
            <a:pPr marL="0" indent="0">
              <a:buNone/>
            </a:pPr>
            <a:r>
              <a:rPr lang="en-IN" dirty="0"/>
              <a:t>2. Minimal impairment</a:t>
            </a:r>
          </a:p>
          <a:p>
            <a:pPr marL="0" indent="0">
              <a:buNone/>
            </a:pPr>
            <a:r>
              <a:rPr lang="en-IN" dirty="0"/>
              <a:t>1. Moderate impairment</a:t>
            </a:r>
          </a:p>
          <a:p>
            <a:pPr marL="0" indent="0">
              <a:buNone/>
            </a:pPr>
            <a:r>
              <a:rPr lang="en-IN" dirty="0"/>
              <a:t>0. Severe impairment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5531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four-point ordinal scale, ranging from 0-3. “0” indicates the lowest level of function and “3” the highest level of function.</a:t>
            </a:r>
          </a:p>
          <a:p>
            <a:r>
              <a:rPr lang="en-IN" dirty="0"/>
              <a:t>Total Score = 24</a:t>
            </a:r>
          </a:p>
          <a:p>
            <a:r>
              <a:rPr lang="en-IN" dirty="0"/>
              <a:t>Interpretation  &lt; 19/24 = predictive of falls in the elderly,   &gt; 22/24 = safe ambulators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5071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Total number of items- 08</a:t>
            </a:r>
          </a:p>
          <a:p>
            <a:r>
              <a:rPr lang="en-IN" dirty="0"/>
              <a:t>Equipment required:</a:t>
            </a:r>
          </a:p>
          <a:p>
            <a:pPr marL="0" indent="0">
              <a:buNone/>
            </a:pPr>
            <a:r>
              <a:rPr lang="en-IN" dirty="0"/>
              <a:t>Shoe box</a:t>
            </a:r>
          </a:p>
          <a:p>
            <a:pPr marL="0" indent="0">
              <a:buNone/>
            </a:pPr>
            <a:r>
              <a:rPr lang="en-IN" dirty="0"/>
              <a:t>2 Obstacles of same size (cone </a:t>
            </a:r>
            <a:r>
              <a:rPr lang="en-IN" dirty="0" err="1"/>
              <a:t>etc</a:t>
            </a:r>
            <a:r>
              <a:rPr lang="en-IN" dirty="0"/>
              <a:t>)</a:t>
            </a:r>
          </a:p>
          <a:p>
            <a:pPr marL="0" indent="0">
              <a:buNone/>
            </a:pPr>
            <a:r>
              <a:rPr lang="en-IN" dirty="0"/>
              <a:t>Stairs</a:t>
            </a:r>
          </a:p>
          <a:p>
            <a:pPr marL="0" indent="0">
              <a:buNone/>
            </a:pPr>
            <a:r>
              <a:rPr lang="en-IN" dirty="0"/>
              <a:t>20 foot (6.1 m) pathway</a:t>
            </a:r>
          </a:p>
          <a:p>
            <a:r>
              <a:rPr lang="en-IN" dirty="0"/>
              <a:t>Time taken to administer: 10-15 mins</a:t>
            </a:r>
          </a:p>
          <a:p>
            <a:r>
              <a:rPr lang="en-IN" dirty="0"/>
              <a:t>Age ranges: 18-65 + years</a:t>
            </a:r>
          </a:p>
        </p:txBody>
      </p:sp>
    </p:spTree>
    <p:extLst>
      <p:ext uri="{BB962C8B-B14F-4D97-AF65-F5344CB8AC3E}">
        <p14:creationId xmlns:p14="http://schemas.microsoft.com/office/powerpoint/2010/main" xmlns="" val="351510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 action="ppaction://hlinkfile"/>
              </a:rPr>
              <a:t>Dynamic Gait Index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4355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230</Words>
  <Application>Microsoft Office PowerPoint</Application>
  <PresentationFormat>Custom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Dynamic Gait Index</vt:lpstr>
      <vt:lpstr>Purpose</vt:lpstr>
      <vt:lpstr>Slide 4</vt:lpstr>
      <vt:lpstr>Populations</vt:lpstr>
      <vt:lpstr>Key Descriptions</vt:lpstr>
      <vt:lpstr>Scoring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Gait Index</dc:title>
  <dc:creator>Preeti Ganachari</dc:creator>
  <cp:lastModifiedBy>HP</cp:lastModifiedBy>
  <cp:revision>18</cp:revision>
  <dcterms:created xsi:type="dcterms:W3CDTF">2022-04-25T04:22:07Z</dcterms:created>
  <dcterms:modified xsi:type="dcterms:W3CDTF">2024-06-19T04:39:25Z</dcterms:modified>
</cp:coreProperties>
</file>